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12"/>
  </p:notesMasterIdLst>
  <p:sldIdLst>
    <p:sldId id="256" r:id="rId2"/>
    <p:sldId id="263" r:id="rId3"/>
    <p:sldId id="264" r:id="rId4"/>
    <p:sldId id="260" r:id="rId5"/>
    <p:sldId id="257" r:id="rId6"/>
    <p:sldId id="266" r:id="rId7"/>
    <p:sldId id="259" r:id="rId8"/>
    <p:sldId id="262" r:id="rId9"/>
    <p:sldId id="265"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65"/>
    <p:restoredTop sz="94654"/>
  </p:normalViewPr>
  <p:slideViewPr>
    <p:cSldViewPr snapToGrid="0" snapToObjects="1">
      <p:cViewPr varScale="1">
        <p:scale>
          <a:sx n="108" d="100"/>
          <a:sy n="108" d="100"/>
        </p:scale>
        <p:origin x="7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media1.wav>
</file>

<file path=ppt/media/media2.wav>
</file>

<file path=ppt/media/media3.wav>
</file>

<file path=ppt/media/media4.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336BC4-8A66-0048-BB66-DC1AC2EF1744}" type="datetimeFigureOut">
              <a:rPr lang="fr-FR" smtClean="0"/>
              <a:t>04/04/2023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2D801-B0EB-E246-AA0A-FDC5E5F40463}" type="slidenum">
              <a:rPr lang="fr-FR" smtClean="0"/>
              <a:t>‹N°›</a:t>
            </a:fld>
            <a:endParaRPr lang="fr-FR"/>
          </a:p>
        </p:txBody>
      </p:sp>
    </p:spTree>
    <p:extLst>
      <p:ext uri="{BB962C8B-B14F-4D97-AF65-F5344CB8AC3E}">
        <p14:creationId xmlns:p14="http://schemas.microsoft.com/office/powerpoint/2010/main" val="3868837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Contraste entre le SD très naturaliste de HK et cartoon des deux autres </a:t>
            </a:r>
          </a:p>
        </p:txBody>
      </p:sp>
      <p:sp>
        <p:nvSpPr>
          <p:cNvPr id="4" name="Espace réservé du numéro de diapositive 3"/>
          <p:cNvSpPr>
            <a:spLocks noGrp="1"/>
          </p:cNvSpPr>
          <p:nvPr>
            <p:ph type="sldNum" sz="quarter" idx="5"/>
          </p:nvPr>
        </p:nvSpPr>
        <p:spPr/>
        <p:txBody>
          <a:bodyPr/>
          <a:lstStyle/>
          <a:p>
            <a:fld id="{9472D801-B0EB-E246-AA0A-FDC5E5F40463}" type="slidenum">
              <a:rPr lang="fr-FR" smtClean="0"/>
              <a:t>5</a:t>
            </a:fld>
            <a:endParaRPr lang="fr-FR"/>
          </a:p>
        </p:txBody>
      </p:sp>
    </p:spTree>
    <p:extLst>
      <p:ext uri="{BB962C8B-B14F-4D97-AF65-F5344CB8AC3E}">
        <p14:creationId xmlns:p14="http://schemas.microsoft.com/office/powerpoint/2010/main" val="4261031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fr-FR"/>
              <a:t>Modifiez le style du titre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7" name="Date Placeholder 6"/>
          <p:cNvSpPr>
            <a:spLocks noGrp="1"/>
          </p:cNvSpPr>
          <p:nvPr>
            <p:ph type="dt" sz="half" idx="10"/>
          </p:nvPr>
        </p:nvSpPr>
        <p:spPr/>
        <p:txBody>
          <a:bodyPr/>
          <a:lstStyle/>
          <a:p>
            <a:fld id="{884E47B6-2610-7042-83CA-C4CD542CB5EC}" type="datetimeFigureOut">
              <a:rPr lang="fr-FR" smtClean="0"/>
              <a:t>04/04/2023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10678586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84E47B6-2610-7042-83CA-C4CD542CB5EC}" type="datetimeFigureOut">
              <a:rPr lang="fr-FR" smtClean="0"/>
              <a:t>04/04/2023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1626192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884E47B6-2610-7042-83CA-C4CD542CB5EC}" type="datetimeFigureOut">
              <a:rPr lang="fr-FR" smtClean="0"/>
              <a:t>04/04/2023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765341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884E47B6-2610-7042-83CA-C4CD542CB5EC}" type="datetimeFigureOut">
              <a:rPr lang="fr-FR" smtClean="0"/>
              <a:t>04/04/2023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3497401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fr-FR"/>
              <a:t>Modifiez le style du titre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7" name="Date Placeholder 6"/>
          <p:cNvSpPr>
            <a:spLocks noGrp="1"/>
          </p:cNvSpPr>
          <p:nvPr>
            <p:ph type="dt" sz="half" idx="10"/>
          </p:nvPr>
        </p:nvSpPr>
        <p:spPr/>
        <p:txBody>
          <a:bodyPr/>
          <a:lstStyle/>
          <a:p>
            <a:fld id="{884E47B6-2610-7042-83CA-C4CD542CB5EC}" type="datetimeFigureOut">
              <a:rPr lang="fr-FR" smtClean="0"/>
              <a:t>04/04/2023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311805572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8" name="Date Placeholder 7"/>
          <p:cNvSpPr>
            <a:spLocks noGrp="1"/>
          </p:cNvSpPr>
          <p:nvPr>
            <p:ph type="dt" sz="half" idx="10"/>
          </p:nvPr>
        </p:nvSpPr>
        <p:spPr/>
        <p:txBody>
          <a:bodyPr/>
          <a:lstStyle/>
          <a:p>
            <a:fld id="{884E47B6-2610-7042-83CA-C4CD542CB5EC}" type="datetimeFigureOut">
              <a:rPr lang="fr-FR" smtClean="0"/>
              <a:t>04/04/2023</a:t>
            </a:fld>
            <a:endParaRPr lang="fr-FR"/>
          </a:p>
        </p:txBody>
      </p:sp>
      <p:sp>
        <p:nvSpPr>
          <p:cNvPr id="9" name="Footer Placeholder 8"/>
          <p:cNvSpPr>
            <a:spLocks noGrp="1"/>
          </p:cNvSpPr>
          <p:nvPr>
            <p:ph type="ftr" sz="quarter" idx="11"/>
          </p:nvPr>
        </p:nvSpPr>
        <p:spPr/>
        <p:txBody>
          <a:bodyPr/>
          <a:lstStyle/>
          <a:p>
            <a:endParaRPr lang="fr-FR"/>
          </a:p>
        </p:txBody>
      </p:sp>
      <p:sp>
        <p:nvSpPr>
          <p:cNvPr id="10" name="Slide Number Placeholder 9"/>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42495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583436" y="3143250"/>
            <a:ext cx="4270248" cy="2596776"/>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7" name="Date Placeholder 6"/>
          <p:cNvSpPr>
            <a:spLocks noGrp="1"/>
          </p:cNvSpPr>
          <p:nvPr>
            <p:ph type="dt" sz="half" idx="10"/>
          </p:nvPr>
        </p:nvSpPr>
        <p:spPr/>
        <p:txBody>
          <a:bodyPr/>
          <a:lstStyle/>
          <a:p>
            <a:fld id="{884E47B6-2610-7042-83CA-C4CD542CB5EC}" type="datetimeFigureOut">
              <a:rPr lang="fr-FR" smtClean="0"/>
              <a:t>04/04/2023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43F6B1DC-EAEB-D24A-9942-45700376F86E}" type="slidenum">
              <a:rPr lang="fr-FR" smtClean="0"/>
              <a:t>‹N°›</a:t>
            </a:fld>
            <a:endParaRPr lang="fr-FR"/>
          </a:p>
        </p:txBody>
      </p:sp>
      <p:sp>
        <p:nvSpPr>
          <p:cNvPr id="10" name="Title 9"/>
          <p:cNvSpPr>
            <a:spLocks noGrp="1"/>
          </p:cNvSpPr>
          <p:nvPr>
            <p:ph type="title"/>
          </p:nvPr>
        </p:nvSpPr>
        <p:spPr/>
        <p:txBody>
          <a:bodyPr/>
          <a:lstStyle/>
          <a:p>
            <a:r>
              <a:rPr lang="fr-FR"/>
              <a:t>Modifiez le style du titre</a:t>
            </a:r>
            <a:endParaRPr lang="en-US" dirty="0"/>
          </a:p>
        </p:txBody>
      </p:sp>
    </p:spTree>
    <p:extLst>
      <p:ext uri="{BB962C8B-B14F-4D97-AF65-F5344CB8AC3E}">
        <p14:creationId xmlns:p14="http://schemas.microsoft.com/office/powerpoint/2010/main" val="3936090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884E47B6-2610-7042-83CA-C4CD542CB5EC}" type="datetimeFigureOut">
              <a:rPr lang="fr-FR" smtClean="0"/>
              <a:t>04/04/2023</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278616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4E47B6-2610-7042-83CA-C4CD542CB5EC}" type="datetimeFigureOut">
              <a:rPr lang="fr-FR" smtClean="0"/>
              <a:t>04/04/2023</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3440898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fr-FR"/>
              <a:t>Modifiez le style du titre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9" name="Date Placeholder 8"/>
          <p:cNvSpPr>
            <a:spLocks noGrp="1"/>
          </p:cNvSpPr>
          <p:nvPr>
            <p:ph type="dt" sz="half" idx="10"/>
          </p:nvPr>
        </p:nvSpPr>
        <p:spPr/>
        <p:txBody>
          <a:bodyPr/>
          <a:lstStyle/>
          <a:p>
            <a:fld id="{884E47B6-2610-7042-83CA-C4CD542CB5EC}" type="datetimeFigureOut">
              <a:rPr lang="fr-FR" smtClean="0"/>
              <a:t>04/04/2023</a:t>
            </a:fld>
            <a:endParaRPr lang="fr-FR"/>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fr-FR"/>
          </a:p>
        </p:txBody>
      </p:sp>
      <p:sp>
        <p:nvSpPr>
          <p:cNvPr id="11" name="Slide Number Placeholder 10"/>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3060762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84E47B6-2610-7042-83CA-C4CD542CB5EC}" type="datetimeFigureOut">
              <a:rPr lang="fr-FR" smtClean="0"/>
              <a:t>04/04/2023</a:t>
            </a:fld>
            <a:endParaRPr lang="fr-FR"/>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43F6B1DC-EAEB-D24A-9942-45700376F86E}" type="slidenum">
              <a:rPr lang="fr-FR" smtClean="0"/>
              <a:t>‹N°›</a:t>
            </a:fld>
            <a:endParaRPr lang="fr-FR"/>
          </a:p>
        </p:txBody>
      </p:sp>
    </p:spTree>
    <p:extLst>
      <p:ext uri="{BB962C8B-B14F-4D97-AF65-F5344CB8AC3E}">
        <p14:creationId xmlns:p14="http://schemas.microsoft.com/office/powerpoint/2010/main" val="3313768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84E47B6-2610-7042-83CA-C4CD542CB5EC}" type="datetimeFigureOut">
              <a:rPr lang="fr-FR" smtClean="0"/>
              <a:t>04/04/2023</a:t>
            </a:fld>
            <a:endParaRPr lang="fr-FR"/>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fr-F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3F6B1DC-EAEB-D24A-9942-45700376F86E}" type="slidenum">
              <a:rPr lang="fr-FR" smtClean="0"/>
              <a:t>‹N°›</a:t>
            </a:fld>
            <a:endParaRPr lang="fr-FR"/>
          </a:p>
        </p:txBody>
      </p:sp>
    </p:spTree>
    <p:extLst>
      <p:ext uri="{BB962C8B-B14F-4D97-AF65-F5344CB8AC3E}">
        <p14:creationId xmlns:p14="http://schemas.microsoft.com/office/powerpoint/2010/main" val="1970105649"/>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audio" Target="../media/media4.wav"/><Relationship Id="rId3" Type="http://schemas.microsoft.com/office/2007/relationships/media" Target="../media/media2.wav"/><Relationship Id="rId7" Type="http://schemas.microsoft.com/office/2007/relationships/media" Target="../media/media4.wav"/><Relationship Id="rId12" Type="http://schemas.openxmlformats.org/officeDocument/2006/relationships/image" Target="../media/image1.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hyperlink" Target="https://youtu.be/6XiqR06FhTw?t=13" TargetMode="External"/><Relationship Id="rId5" Type="http://schemas.microsoft.com/office/2007/relationships/media" Target="../media/media3.wav"/><Relationship Id="rId10" Type="http://schemas.openxmlformats.org/officeDocument/2006/relationships/notesSlide" Target="../notesSlides/notesSlide1.xml"/><Relationship Id="rId4" Type="http://schemas.openxmlformats.org/officeDocument/2006/relationships/audio" Target="../media/media2.wav"/><Relationship Id="rId9"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439B285-1BCE-6945-B8DD-5B6E6FFA0B33}"/>
              </a:ext>
            </a:extLst>
          </p:cNvPr>
          <p:cNvSpPr>
            <a:spLocks noGrp="1"/>
          </p:cNvSpPr>
          <p:nvPr>
            <p:ph type="ctrTitle"/>
          </p:nvPr>
        </p:nvSpPr>
        <p:spPr/>
        <p:txBody>
          <a:bodyPr/>
          <a:lstStyle/>
          <a:p>
            <a:r>
              <a:rPr lang="fr-FR" dirty="0"/>
              <a:t>Recherche Design: Explorer </a:t>
            </a:r>
          </a:p>
        </p:txBody>
      </p:sp>
      <p:sp>
        <p:nvSpPr>
          <p:cNvPr id="3" name="Sous-titre 2">
            <a:extLst>
              <a:ext uri="{FF2B5EF4-FFF2-40B4-BE49-F238E27FC236}">
                <a16:creationId xmlns:a16="http://schemas.microsoft.com/office/drawing/2014/main" id="{FC2132BE-1877-AD42-ADDA-B1AF02563C6F}"/>
              </a:ext>
            </a:extLst>
          </p:cNvPr>
          <p:cNvSpPr>
            <a:spLocks noGrp="1"/>
          </p:cNvSpPr>
          <p:nvPr>
            <p:ph type="subTitle" idx="1"/>
          </p:nvPr>
        </p:nvSpPr>
        <p:spPr/>
        <p:txBody>
          <a:bodyPr/>
          <a:lstStyle/>
          <a:p>
            <a:r>
              <a:rPr lang="fr-FR" dirty="0"/>
              <a:t>Foucauld DESROUSSEAUX</a:t>
            </a:r>
          </a:p>
          <a:p>
            <a:r>
              <a:rPr lang="fr-FR" dirty="0"/>
              <a:t>Antoine BLANC</a:t>
            </a:r>
          </a:p>
        </p:txBody>
      </p:sp>
    </p:spTree>
    <p:extLst>
      <p:ext uri="{BB962C8B-B14F-4D97-AF65-F5344CB8AC3E}">
        <p14:creationId xmlns:p14="http://schemas.microsoft.com/office/powerpoint/2010/main" val="2256947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59D768E-7AF8-B24A-AF26-4E41BCE96F5C}"/>
              </a:ext>
            </a:extLst>
          </p:cNvPr>
          <p:cNvSpPr>
            <a:spLocks noGrp="1"/>
          </p:cNvSpPr>
          <p:nvPr>
            <p:ph type="title"/>
          </p:nvPr>
        </p:nvSpPr>
        <p:spPr/>
        <p:txBody>
          <a:bodyPr/>
          <a:lstStyle/>
          <a:p>
            <a:r>
              <a:rPr lang="fr-FR" dirty="0"/>
              <a:t>Difficultés prévues</a:t>
            </a:r>
          </a:p>
        </p:txBody>
      </p:sp>
      <p:sp>
        <p:nvSpPr>
          <p:cNvPr id="3" name="Espace réservé du contenu 2">
            <a:extLst>
              <a:ext uri="{FF2B5EF4-FFF2-40B4-BE49-F238E27FC236}">
                <a16:creationId xmlns:a16="http://schemas.microsoft.com/office/drawing/2014/main" id="{64169862-D2DA-5445-989A-5FABBB12FD30}"/>
              </a:ext>
            </a:extLst>
          </p:cNvPr>
          <p:cNvSpPr>
            <a:spLocks noGrp="1"/>
          </p:cNvSpPr>
          <p:nvPr>
            <p:ph idx="1"/>
          </p:nvPr>
        </p:nvSpPr>
        <p:spPr/>
        <p:txBody>
          <a:bodyPr/>
          <a:lstStyle/>
          <a:p>
            <a:r>
              <a:rPr lang="fr-FR" dirty="0"/>
              <a:t>Le niveau du boss se doit d’être lisible d’un point de vue sonore, une attention particulière devra être apportée à ce niveau, pour permettre au joueur d’anticiper les attaques et de rendre le combat moins frustrant </a:t>
            </a:r>
          </a:p>
          <a:p>
            <a:endParaRPr lang="fr-FR" dirty="0"/>
          </a:p>
          <a:p>
            <a:r>
              <a:rPr lang="fr-FR" dirty="0"/>
              <a:t>Le travail à deux sur un même projet est aussi une difficulté supplémentaire notamment pour les allers–retours du projet et la nomenclature. La mise en place d’un Git pourrait aider à résoudre ce soucis.  </a:t>
            </a:r>
          </a:p>
        </p:txBody>
      </p:sp>
    </p:spTree>
    <p:extLst>
      <p:ext uri="{BB962C8B-B14F-4D97-AF65-F5344CB8AC3E}">
        <p14:creationId xmlns:p14="http://schemas.microsoft.com/office/powerpoint/2010/main" val="527605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1E1C0A-B47C-B249-8B11-08235809EC9A}"/>
              </a:ext>
            </a:extLst>
          </p:cNvPr>
          <p:cNvSpPr>
            <a:spLocks noGrp="1"/>
          </p:cNvSpPr>
          <p:nvPr>
            <p:ph type="title"/>
          </p:nvPr>
        </p:nvSpPr>
        <p:spPr/>
        <p:txBody>
          <a:bodyPr/>
          <a:lstStyle/>
          <a:p>
            <a:r>
              <a:rPr lang="fr-FR" dirty="0"/>
              <a:t>Présentation de l’équipe</a:t>
            </a:r>
          </a:p>
        </p:txBody>
      </p:sp>
      <p:sp>
        <p:nvSpPr>
          <p:cNvPr id="3" name="Espace réservé du contenu 2">
            <a:extLst>
              <a:ext uri="{FF2B5EF4-FFF2-40B4-BE49-F238E27FC236}">
                <a16:creationId xmlns:a16="http://schemas.microsoft.com/office/drawing/2014/main" id="{0B14B954-FDEA-0145-93C7-E7502278E824}"/>
              </a:ext>
            </a:extLst>
          </p:cNvPr>
          <p:cNvSpPr>
            <a:spLocks noGrp="1"/>
          </p:cNvSpPr>
          <p:nvPr>
            <p:ph sz="half" idx="1"/>
          </p:nvPr>
        </p:nvSpPr>
        <p:spPr/>
        <p:txBody>
          <a:bodyPr/>
          <a:lstStyle/>
          <a:p>
            <a:pPr marL="0" indent="0" algn="ctr">
              <a:buNone/>
            </a:pPr>
            <a:r>
              <a:rPr lang="fr-FR" b="1" dirty="0"/>
              <a:t>Antoine BLANC</a:t>
            </a:r>
          </a:p>
          <a:p>
            <a:pPr marL="0" indent="0" algn="ctr">
              <a:buNone/>
            </a:pPr>
            <a:endParaRPr lang="fr-FR" b="1" dirty="0"/>
          </a:p>
          <a:p>
            <a:pPr algn="ctr"/>
            <a:r>
              <a:rPr lang="fr-FR" dirty="0"/>
              <a:t>Spécialisé en sound design (synthèse et prise de son)</a:t>
            </a:r>
          </a:p>
          <a:p>
            <a:pPr algn="ctr"/>
            <a:r>
              <a:rPr lang="fr-FR" dirty="0"/>
              <a:t>Design et intégration des ambiances et Effets sonores </a:t>
            </a:r>
            <a:r>
              <a:rPr lang="fr-FR" b="1" dirty="0"/>
              <a:t> </a:t>
            </a:r>
          </a:p>
        </p:txBody>
      </p:sp>
      <p:sp>
        <p:nvSpPr>
          <p:cNvPr id="4" name="Espace réservé du contenu 3">
            <a:extLst>
              <a:ext uri="{FF2B5EF4-FFF2-40B4-BE49-F238E27FC236}">
                <a16:creationId xmlns:a16="http://schemas.microsoft.com/office/drawing/2014/main" id="{7DFCB425-E504-2A4C-B0FA-24C9310F78AD}"/>
              </a:ext>
            </a:extLst>
          </p:cNvPr>
          <p:cNvSpPr>
            <a:spLocks noGrp="1"/>
          </p:cNvSpPr>
          <p:nvPr>
            <p:ph sz="half" idx="2"/>
          </p:nvPr>
        </p:nvSpPr>
        <p:spPr/>
        <p:txBody>
          <a:bodyPr/>
          <a:lstStyle/>
          <a:p>
            <a:pPr marL="0" indent="0" algn="ctr">
              <a:buNone/>
            </a:pPr>
            <a:r>
              <a:rPr lang="fr-FR" b="1" dirty="0"/>
              <a:t>Foucauld DESROUSSEAUX</a:t>
            </a:r>
          </a:p>
          <a:p>
            <a:pPr algn="ctr"/>
            <a:endParaRPr lang="fr-FR" dirty="0"/>
          </a:p>
          <a:p>
            <a:pPr algn="ctr"/>
            <a:r>
              <a:rPr lang="fr-FR" dirty="0"/>
              <a:t>Spécialisé en composition et intégration de musique</a:t>
            </a:r>
          </a:p>
          <a:p>
            <a:pPr algn="ctr"/>
            <a:r>
              <a:rPr lang="fr-FR" dirty="0"/>
              <a:t>Sur le projet : sons </a:t>
            </a:r>
            <a:r>
              <a:rPr lang="fr-FR" dirty="0" err="1"/>
              <a:t>extradiégétiques</a:t>
            </a:r>
            <a:r>
              <a:rPr lang="fr-FR" dirty="0"/>
              <a:t>, UI, musique</a:t>
            </a:r>
          </a:p>
        </p:txBody>
      </p:sp>
    </p:spTree>
    <p:extLst>
      <p:ext uri="{BB962C8B-B14F-4D97-AF65-F5344CB8AC3E}">
        <p14:creationId xmlns:p14="http://schemas.microsoft.com/office/powerpoint/2010/main" val="2638899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11D9D7-2DA8-A640-A6DD-DB10A4810ADD}"/>
              </a:ext>
            </a:extLst>
          </p:cNvPr>
          <p:cNvSpPr>
            <a:spLocks noGrp="1"/>
          </p:cNvSpPr>
          <p:nvPr>
            <p:ph type="title"/>
          </p:nvPr>
        </p:nvSpPr>
        <p:spPr/>
        <p:txBody>
          <a:bodyPr/>
          <a:lstStyle/>
          <a:p>
            <a:r>
              <a:rPr lang="fr-FR" dirty="0"/>
              <a:t>Contexte scénaristique </a:t>
            </a:r>
          </a:p>
        </p:txBody>
      </p:sp>
      <p:sp>
        <p:nvSpPr>
          <p:cNvPr id="3" name="Espace réservé du contenu 2">
            <a:extLst>
              <a:ext uri="{FF2B5EF4-FFF2-40B4-BE49-F238E27FC236}">
                <a16:creationId xmlns:a16="http://schemas.microsoft.com/office/drawing/2014/main" id="{BCE98D6B-F681-A046-A8F1-7FFB530D0C46}"/>
              </a:ext>
            </a:extLst>
          </p:cNvPr>
          <p:cNvSpPr>
            <a:spLocks noGrp="1"/>
          </p:cNvSpPr>
          <p:nvPr>
            <p:ph idx="1"/>
          </p:nvPr>
        </p:nvSpPr>
        <p:spPr/>
        <p:txBody>
          <a:bodyPr>
            <a:normAutofit fontScale="92500" lnSpcReduction="20000"/>
          </a:bodyPr>
          <a:lstStyle/>
          <a:p>
            <a:pPr marL="0" indent="0" algn="just">
              <a:buNone/>
            </a:pPr>
            <a:r>
              <a:rPr lang="fr-FR" sz="1900" b="1" dirty="0"/>
              <a:t>Synopsis envisagé : </a:t>
            </a:r>
          </a:p>
          <a:p>
            <a:pPr marL="0" indent="0" algn="just">
              <a:buNone/>
            </a:pPr>
            <a:r>
              <a:rPr lang="fr-FR" sz="1900" i="1" dirty="0"/>
              <a:t>Dans un futur proche où  humains et machines ne font plus qu’un, l’humanité, à bout de ressources a quitté la Terre et arpente à présent l’espace à la recherche de nouvelles planètes hospitalières.</a:t>
            </a:r>
          </a:p>
          <a:p>
            <a:pPr marL="0" indent="0" algn="just">
              <a:buNone/>
            </a:pPr>
            <a:r>
              <a:rPr lang="fr-FR" sz="1900" i="1" dirty="0"/>
              <a:t>Ellen, scientifique et archéologue reconnue, est envoyée en mission sur la planète baptisée “</a:t>
            </a:r>
            <a:r>
              <a:rPr lang="fr-FR" sz="1900" i="1" dirty="0" err="1"/>
              <a:t>Cthulhu</a:t>
            </a:r>
            <a:r>
              <a:rPr lang="fr-FR" sz="1900" i="1" dirty="0"/>
              <a:t>”, dans l’optique d’en apprendre plus sur l’étrange énergie qui s’y trouve, et qui semble être le vestige d’une civilisation disparue.</a:t>
            </a:r>
          </a:p>
          <a:p>
            <a:pPr marL="0" indent="0" algn="just">
              <a:buNone/>
            </a:pPr>
            <a:endParaRPr lang="fr-FR" sz="1900" i="1" dirty="0"/>
          </a:p>
          <a:p>
            <a:pPr marL="0" indent="0" algn="just">
              <a:buNone/>
            </a:pPr>
            <a:r>
              <a:rPr lang="fr-FR" sz="1900" dirty="0"/>
              <a:t>Dans cette optique, il est envisagé d’avoir de brèves introductions et conclusion écrites concernant tenants et aboutissants scénaristiques du jeu. Celles-ci pourront potentiellement être accompagnées par la musique et le sound design. </a:t>
            </a:r>
          </a:p>
          <a:p>
            <a:pPr marL="0" indent="0" algn="just">
              <a:buNone/>
            </a:pPr>
            <a:endParaRPr lang="fr-FR" dirty="0"/>
          </a:p>
        </p:txBody>
      </p:sp>
    </p:spTree>
    <p:extLst>
      <p:ext uri="{BB962C8B-B14F-4D97-AF65-F5344CB8AC3E}">
        <p14:creationId xmlns:p14="http://schemas.microsoft.com/office/powerpoint/2010/main" val="1999257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08EF19-9F8D-884C-B0B8-F807A0491858}"/>
              </a:ext>
            </a:extLst>
          </p:cNvPr>
          <p:cNvSpPr>
            <a:spLocks noGrp="1"/>
          </p:cNvSpPr>
          <p:nvPr>
            <p:ph type="title"/>
          </p:nvPr>
        </p:nvSpPr>
        <p:spPr/>
        <p:txBody>
          <a:bodyPr/>
          <a:lstStyle/>
          <a:p>
            <a:r>
              <a:rPr lang="fr-FR" dirty="0"/>
              <a:t>Stratégies de design</a:t>
            </a:r>
          </a:p>
        </p:txBody>
      </p:sp>
      <p:sp>
        <p:nvSpPr>
          <p:cNvPr id="3" name="Espace réservé du contenu 2">
            <a:extLst>
              <a:ext uri="{FF2B5EF4-FFF2-40B4-BE49-F238E27FC236}">
                <a16:creationId xmlns:a16="http://schemas.microsoft.com/office/drawing/2014/main" id="{CD5765BC-EB73-414C-AF37-78D97D46308C}"/>
              </a:ext>
            </a:extLst>
          </p:cNvPr>
          <p:cNvSpPr>
            <a:spLocks noGrp="1"/>
          </p:cNvSpPr>
          <p:nvPr>
            <p:ph idx="1"/>
          </p:nvPr>
        </p:nvSpPr>
        <p:spPr/>
        <p:txBody>
          <a:bodyPr/>
          <a:lstStyle/>
          <a:p>
            <a:pPr algn="just"/>
            <a:r>
              <a:rPr lang="fr-FR" dirty="0"/>
              <a:t>Design hybride entre prise de son et synthèse afin d’avoir un résultat organique en tout en mettant en valeur le côté SF du jeu </a:t>
            </a:r>
          </a:p>
          <a:p>
            <a:pPr algn="just"/>
            <a:r>
              <a:rPr lang="fr-FR" dirty="0"/>
              <a:t>La question s’est posée d’avoir un direction artistique cartoon ou bien plus réaliste, là encore, le mélange de ces deux styles permettrait d’avoir un design plus intéressant et cohérent avec le jeu. </a:t>
            </a:r>
          </a:p>
        </p:txBody>
      </p:sp>
    </p:spTree>
    <p:extLst>
      <p:ext uri="{BB962C8B-B14F-4D97-AF65-F5344CB8AC3E}">
        <p14:creationId xmlns:p14="http://schemas.microsoft.com/office/powerpoint/2010/main" val="38869331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C85940-3784-C94A-B512-9DF596CF07D5}"/>
              </a:ext>
            </a:extLst>
          </p:cNvPr>
          <p:cNvSpPr>
            <a:spLocks noGrp="1"/>
          </p:cNvSpPr>
          <p:nvPr>
            <p:ph type="title"/>
          </p:nvPr>
        </p:nvSpPr>
        <p:spPr/>
        <p:txBody>
          <a:bodyPr/>
          <a:lstStyle/>
          <a:p>
            <a:r>
              <a:rPr lang="fr-FR" dirty="0"/>
              <a:t>Références</a:t>
            </a:r>
          </a:p>
        </p:txBody>
      </p:sp>
      <p:sp>
        <p:nvSpPr>
          <p:cNvPr id="3" name="Espace réservé du contenu 2">
            <a:extLst>
              <a:ext uri="{FF2B5EF4-FFF2-40B4-BE49-F238E27FC236}">
                <a16:creationId xmlns:a16="http://schemas.microsoft.com/office/drawing/2014/main" id="{6FBC7AF8-9657-6943-B202-356D4935641D}"/>
              </a:ext>
            </a:extLst>
          </p:cNvPr>
          <p:cNvSpPr>
            <a:spLocks noGrp="1"/>
          </p:cNvSpPr>
          <p:nvPr>
            <p:ph sz="half" idx="1"/>
          </p:nvPr>
        </p:nvSpPr>
        <p:spPr/>
        <p:txBody>
          <a:bodyPr/>
          <a:lstStyle/>
          <a:p>
            <a:pPr marL="0" indent="0">
              <a:buNone/>
            </a:pPr>
            <a:r>
              <a:rPr lang="fr-FR" b="1" dirty="0"/>
              <a:t>              </a:t>
            </a:r>
            <a:r>
              <a:rPr lang="fr-FR" b="1" dirty="0" err="1"/>
              <a:t>Starbound</a:t>
            </a:r>
            <a:r>
              <a:rPr lang="fr-FR" b="1" dirty="0"/>
              <a:t> et </a:t>
            </a:r>
            <a:r>
              <a:rPr lang="fr-FR" b="1" dirty="0" err="1"/>
              <a:t>Terraria</a:t>
            </a:r>
            <a:r>
              <a:rPr lang="fr-FR" b="1" dirty="0"/>
              <a:t> </a:t>
            </a:r>
          </a:p>
          <a:p>
            <a:pPr>
              <a:buFont typeface="Wingdings" pitchFamily="2" charset="2"/>
              <a:buChar char="§"/>
            </a:pPr>
            <a:r>
              <a:rPr lang="fr-FR" dirty="0"/>
              <a:t>Designs variés d’ennemis</a:t>
            </a:r>
          </a:p>
          <a:p>
            <a:pPr>
              <a:buFont typeface="Wingdings" pitchFamily="2" charset="2"/>
              <a:buChar char="§"/>
            </a:pPr>
            <a:r>
              <a:rPr lang="fr-FR" dirty="0"/>
              <a:t> Sons technologiques intéressants (</a:t>
            </a:r>
            <a:r>
              <a:rPr lang="fr-FR" dirty="0" err="1"/>
              <a:t>Mechas</a:t>
            </a:r>
            <a:r>
              <a:rPr lang="fr-FR" dirty="0"/>
              <a:t>, armes, UI, etc.) notamment les combats de </a:t>
            </a:r>
            <a:r>
              <a:rPr lang="fr-FR" dirty="0">
                <a:hlinkClick r:id="rId11"/>
              </a:rPr>
              <a:t>boss</a:t>
            </a:r>
            <a:r>
              <a:rPr lang="fr-FR" dirty="0"/>
              <a:t> </a:t>
            </a:r>
          </a:p>
          <a:p>
            <a:pPr>
              <a:buFont typeface="Wingdings" pitchFamily="2" charset="2"/>
              <a:buChar char="§"/>
            </a:pPr>
            <a:endParaRPr lang="fr-FR" dirty="0"/>
          </a:p>
        </p:txBody>
      </p:sp>
      <p:sp>
        <p:nvSpPr>
          <p:cNvPr id="4" name="Espace réservé du contenu 3">
            <a:extLst>
              <a:ext uri="{FF2B5EF4-FFF2-40B4-BE49-F238E27FC236}">
                <a16:creationId xmlns:a16="http://schemas.microsoft.com/office/drawing/2014/main" id="{65D46CA9-0719-304C-B786-0C6D8C85BE2D}"/>
              </a:ext>
            </a:extLst>
          </p:cNvPr>
          <p:cNvSpPr>
            <a:spLocks noGrp="1"/>
          </p:cNvSpPr>
          <p:nvPr>
            <p:ph sz="half" idx="2"/>
          </p:nvPr>
        </p:nvSpPr>
        <p:spPr/>
        <p:txBody>
          <a:bodyPr/>
          <a:lstStyle/>
          <a:p>
            <a:pPr marL="0" indent="0">
              <a:buNone/>
            </a:pPr>
            <a:r>
              <a:rPr lang="fr-FR" b="1" dirty="0"/>
              <a:t>                      </a:t>
            </a:r>
            <a:r>
              <a:rPr lang="fr-FR" b="1" dirty="0" err="1"/>
              <a:t>Hollow</a:t>
            </a:r>
            <a:r>
              <a:rPr lang="fr-FR" b="1" dirty="0"/>
              <a:t> Knight </a:t>
            </a:r>
          </a:p>
          <a:p>
            <a:pPr>
              <a:buFont typeface="Wingdings" pitchFamily="2" charset="2"/>
              <a:buChar char="§"/>
            </a:pPr>
            <a:r>
              <a:rPr lang="fr-FR" dirty="0"/>
              <a:t>Intelligibilité des mouvements et des combats (notamment ceux de boss) </a:t>
            </a:r>
          </a:p>
          <a:p>
            <a:pPr>
              <a:buFont typeface="Wingdings" pitchFamily="2" charset="2"/>
              <a:buChar char="§"/>
            </a:pPr>
            <a:r>
              <a:rPr lang="fr-FR" dirty="0"/>
              <a:t>Travail sur la complémentarité musiques/ambiances</a:t>
            </a:r>
          </a:p>
          <a:p>
            <a:pPr>
              <a:buFont typeface="Wingdings" pitchFamily="2" charset="2"/>
              <a:buChar char="§"/>
            </a:pPr>
            <a:r>
              <a:rPr lang="fr-FR" dirty="0"/>
              <a:t>Idées d’</a:t>
            </a:r>
            <a:r>
              <a:rPr lang="fr-FR" dirty="0" err="1"/>
              <a:t>integrations</a:t>
            </a:r>
            <a:r>
              <a:rPr lang="fr-FR" dirty="0"/>
              <a:t> originales (fermeture d’un LPF quand le joueur prend des </a:t>
            </a:r>
            <a:r>
              <a:rPr lang="fr-FR" dirty="0" err="1"/>
              <a:t>dégats</a:t>
            </a:r>
            <a:r>
              <a:rPr lang="fr-FR" dirty="0"/>
              <a:t>)</a:t>
            </a:r>
          </a:p>
          <a:p>
            <a:pPr>
              <a:buFont typeface="Wingdings" pitchFamily="2" charset="2"/>
              <a:buChar char="§"/>
            </a:pPr>
            <a:endParaRPr lang="fr-FR" dirty="0"/>
          </a:p>
          <a:p>
            <a:pPr>
              <a:buFont typeface="Wingdings" pitchFamily="2" charset="2"/>
              <a:buChar char="§"/>
            </a:pPr>
            <a:endParaRPr lang="fr-FR" dirty="0"/>
          </a:p>
        </p:txBody>
      </p:sp>
      <p:pic>
        <p:nvPicPr>
          <p:cNvPr id="6" name="2.wav" descr="2.wav">
            <a:hlinkClick r:id="" action="ppaction://media"/>
            <a:extLst>
              <a:ext uri="{FF2B5EF4-FFF2-40B4-BE49-F238E27FC236}">
                <a16:creationId xmlns:a16="http://schemas.microsoft.com/office/drawing/2014/main" id="{411FDE58-9808-164D-8BCB-4B2EC4727A21}"/>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769838" y="5333626"/>
            <a:ext cx="812800" cy="812800"/>
          </a:xfrm>
          <a:prstGeom prst="rect">
            <a:avLst/>
          </a:prstGeom>
        </p:spPr>
      </p:pic>
      <p:pic>
        <p:nvPicPr>
          <p:cNvPr id="7" name="3.wav" descr="3.wav">
            <a:hlinkClick r:id="" action="ppaction://media"/>
            <a:extLst>
              <a:ext uri="{FF2B5EF4-FFF2-40B4-BE49-F238E27FC236}">
                <a16:creationId xmlns:a16="http://schemas.microsoft.com/office/drawing/2014/main" id="{3DCB8F05-5F14-3D46-8473-4E30B5FE7DF3}"/>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3673755" y="5333626"/>
            <a:ext cx="812800" cy="812800"/>
          </a:xfrm>
          <a:prstGeom prst="rect">
            <a:avLst/>
          </a:prstGeom>
        </p:spPr>
      </p:pic>
      <p:pic>
        <p:nvPicPr>
          <p:cNvPr id="8" name="cave_noises.wav" descr="cave_noises.wav">
            <a:hlinkClick r:id="" action="ppaction://media"/>
            <a:extLst>
              <a:ext uri="{FF2B5EF4-FFF2-40B4-BE49-F238E27FC236}">
                <a16:creationId xmlns:a16="http://schemas.microsoft.com/office/drawing/2014/main" id="{0C43A887-052A-384B-A3EF-81042ECE9A70}"/>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7257143" y="5333626"/>
            <a:ext cx="812800" cy="812800"/>
          </a:xfrm>
          <a:prstGeom prst="rect">
            <a:avLst/>
          </a:prstGeom>
        </p:spPr>
      </p:pic>
      <p:pic>
        <p:nvPicPr>
          <p:cNvPr id="9" name="mines_crystal_shimmer_loop.wav" descr="mines_crystal_shimmer_loop.wav">
            <a:hlinkClick r:id="" action="ppaction://media"/>
            <a:extLst>
              <a:ext uri="{FF2B5EF4-FFF2-40B4-BE49-F238E27FC236}">
                <a16:creationId xmlns:a16="http://schemas.microsoft.com/office/drawing/2014/main" id="{2329108A-D7D6-5142-B8EB-90B4A4124B04}"/>
              </a:ext>
            </a:extLst>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8660603" y="5333626"/>
            <a:ext cx="812800" cy="812800"/>
          </a:xfrm>
          <a:prstGeom prst="rect">
            <a:avLst/>
          </a:prstGeom>
        </p:spPr>
      </p:pic>
    </p:spTree>
    <p:extLst>
      <p:ext uri="{BB962C8B-B14F-4D97-AF65-F5344CB8AC3E}">
        <p14:creationId xmlns:p14="http://schemas.microsoft.com/office/powerpoint/2010/main" val="207137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3"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44"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7416"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65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6"/>
                </p:tgtEl>
              </p:cMediaNode>
            </p:audio>
            <p:audio>
              <p:cMediaNode vol="80000">
                <p:cTn id="20" fill="hold" display="0">
                  <p:stCondLst>
                    <p:cond delay="indefinite"/>
                  </p:stCondLst>
                  <p:endCondLst>
                    <p:cond evt="onStopAudio" delay="0">
                      <p:tgtEl>
                        <p:sldTgt/>
                      </p:tgtEl>
                    </p:cond>
                  </p:endCondLst>
                </p:cTn>
                <p:tgtEl>
                  <p:spTgt spid="7"/>
                </p:tgtEl>
              </p:cMediaNode>
            </p:audio>
            <p:audio>
              <p:cMediaNode vol="80000">
                <p:cTn id="21" fill="hold" display="0">
                  <p:stCondLst>
                    <p:cond delay="indefinite"/>
                  </p:stCondLst>
                  <p:endCondLst>
                    <p:cond evt="onStopAudio" delay="0">
                      <p:tgtEl>
                        <p:sldTgt/>
                      </p:tgtEl>
                    </p:cond>
                  </p:endCondLst>
                </p:cTn>
                <p:tgtEl>
                  <p:spTgt spid="8"/>
                </p:tgtEl>
              </p:cMediaNode>
            </p:audio>
            <p:audio>
              <p:cMediaNode vol="80000">
                <p:cTn id="22"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E79795-0FDA-734A-B85A-DB4D23EEBBA8}"/>
              </a:ext>
            </a:extLst>
          </p:cNvPr>
          <p:cNvSpPr>
            <a:spLocks noGrp="1"/>
          </p:cNvSpPr>
          <p:nvPr>
            <p:ph type="title"/>
          </p:nvPr>
        </p:nvSpPr>
        <p:spPr/>
        <p:txBody>
          <a:bodyPr/>
          <a:lstStyle/>
          <a:p>
            <a:r>
              <a:rPr lang="fr-FR" dirty="0"/>
              <a:t>Event </a:t>
            </a:r>
            <a:r>
              <a:rPr lang="fr-FR" dirty="0" err="1"/>
              <a:t>list</a:t>
            </a:r>
            <a:endParaRPr lang="fr-FR" dirty="0"/>
          </a:p>
        </p:txBody>
      </p:sp>
      <p:pic>
        <p:nvPicPr>
          <p:cNvPr id="5" name="Espace réservé du contenu 4" descr="Une image contenant table&#10;&#10;Description générée automatiquement">
            <a:extLst>
              <a:ext uri="{FF2B5EF4-FFF2-40B4-BE49-F238E27FC236}">
                <a16:creationId xmlns:a16="http://schemas.microsoft.com/office/drawing/2014/main" id="{6B87BCFF-FD6D-D142-858E-DD0E382C80B6}"/>
              </a:ext>
            </a:extLst>
          </p:cNvPr>
          <p:cNvPicPr>
            <a:picLocks noGrp="1" noChangeAspect="1"/>
          </p:cNvPicPr>
          <p:nvPr>
            <p:ph idx="1"/>
          </p:nvPr>
        </p:nvPicPr>
        <p:blipFill>
          <a:blip r:embed="rId2"/>
          <a:stretch>
            <a:fillRect/>
          </a:stretch>
        </p:blipFill>
        <p:spPr>
          <a:xfrm>
            <a:off x="2054651" y="13942"/>
            <a:ext cx="8082697" cy="6830116"/>
          </a:xfrm>
        </p:spPr>
      </p:pic>
    </p:spTree>
    <p:extLst>
      <p:ext uri="{BB962C8B-B14F-4D97-AF65-F5344CB8AC3E}">
        <p14:creationId xmlns:p14="http://schemas.microsoft.com/office/powerpoint/2010/main" val="679252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55EE6A5-9F6D-A64F-9374-0D59EE3F6493}"/>
              </a:ext>
            </a:extLst>
          </p:cNvPr>
          <p:cNvSpPr>
            <a:spLocks noGrp="1"/>
          </p:cNvSpPr>
          <p:nvPr>
            <p:ph type="title"/>
          </p:nvPr>
        </p:nvSpPr>
        <p:spPr/>
        <p:txBody>
          <a:bodyPr/>
          <a:lstStyle/>
          <a:p>
            <a:r>
              <a:rPr lang="fr-FR" dirty="0"/>
              <a:t>Intégration de la voix</a:t>
            </a:r>
          </a:p>
        </p:txBody>
      </p:sp>
      <p:sp>
        <p:nvSpPr>
          <p:cNvPr id="3" name="Espace réservé du contenu 2">
            <a:extLst>
              <a:ext uri="{FF2B5EF4-FFF2-40B4-BE49-F238E27FC236}">
                <a16:creationId xmlns:a16="http://schemas.microsoft.com/office/drawing/2014/main" id="{8E6595A8-595D-BA41-95AE-29A2BB64AC10}"/>
              </a:ext>
            </a:extLst>
          </p:cNvPr>
          <p:cNvSpPr>
            <a:spLocks noGrp="1"/>
          </p:cNvSpPr>
          <p:nvPr>
            <p:ph idx="1"/>
          </p:nvPr>
        </p:nvSpPr>
        <p:spPr/>
        <p:txBody>
          <a:bodyPr/>
          <a:lstStyle/>
          <a:p>
            <a:pPr marL="0" indent="0" algn="just">
              <a:buNone/>
            </a:pPr>
            <a:r>
              <a:rPr lang="fr-FR" dirty="0"/>
              <a:t>Il a été décidé de ne pas enregistrer de dialogues pour ce jeu. La stratégie retenue pour mettre en valeur les textes sera d’utiliser du langage de synthèse en yaourt ou bien de le sonoriser à la manière d’une machine à écrire. </a:t>
            </a:r>
          </a:p>
        </p:txBody>
      </p:sp>
    </p:spTree>
    <p:extLst>
      <p:ext uri="{BB962C8B-B14F-4D97-AF65-F5344CB8AC3E}">
        <p14:creationId xmlns:p14="http://schemas.microsoft.com/office/powerpoint/2010/main" val="2687081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3F2C91-04A8-0640-A3D7-C112A468BA14}"/>
              </a:ext>
            </a:extLst>
          </p:cNvPr>
          <p:cNvSpPr>
            <a:spLocks noGrp="1"/>
          </p:cNvSpPr>
          <p:nvPr>
            <p:ph type="title"/>
          </p:nvPr>
        </p:nvSpPr>
        <p:spPr/>
        <p:txBody>
          <a:bodyPr/>
          <a:lstStyle/>
          <a:p>
            <a:r>
              <a:rPr lang="fr-FR" dirty="0"/>
              <a:t>Intégration musicale</a:t>
            </a:r>
          </a:p>
        </p:txBody>
      </p:sp>
      <p:sp>
        <p:nvSpPr>
          <p:cNvPr id="3" name="Espace réservé du contenu 2">
            <a:extLst>
              <a:ext uri="{FF2B5EF4-FFF2-40B4-BE49-F238E27FC236}">
                <a16:creationId xmlns:a16="http://schemas.microsoft.com/office/drawing/2014/main" id="{5CE6A913-2A4D-F54E-B31E-B65821FDC22D}"/>
              </a:ext>
            </a:extLst>
          </p:cNvPr>
          <p:cNvSpPr>
            <a:spLocks noGrp="1"/>
          </p:cNvSpPr>
          <p:nvPr>
            <p:ph sz="half" idx="1"/>
          </p:nvPr>
        </p:nvSpPr>
        <p:spPr/>
        <p:txBody>
          <a:bodyPr>
            <a:normAutofit fontScale="85000" lnSpcReduction="20000"/>
          </a:bodyPr>
          <a:lstStyle/>
          <a:p>
            <a:pPr marL="0" indent="0" algn="ctr">
              <a:buNone/>
            </a:pPr>
            <a:r>
              <a:rPr lang="fr-FR" b="1" dirty="0"/>
              <a:t>Exploration :</a:t>
            </a:r>
          </a:p>
          <a:p>
            <a:r>
              <a:rPr lang="fr-FR" dirty="0" err="1"/>
              <a:t>MenuLoop</a:t>
            </a:r>
            <a:r>
              <a:rPr lang="fr-FR" dirty="0"/>
              <a:t> + </a:t>
            </a:r>
            <a:r>
              <a:rPr lang="fr-FR" dirty="0" err="1"/>
              <a:t>TransitionLoop</a:t>
            </a:r>
            <a:r>
              <a:rPr lang="fr-FR" dirty="0"/>
              <a:t> pour l’écran de chargement</a:t>
            </a:r>
          </a:p>
          <a:p>
            <a:r>
              <a:rPr lang="fr-FR" dirty="0" err="1"/>
              <a:t>TutorialLoop</a:t>
            </a:r>
            <a:endParaRPr lang="fr-FR" dirty="0"/>
          </a:p>
          <a:p>
            <a:r>
              <a:rPr lang="fr-FR" dirty="0" err="1"/>
              <a:t>HubLoop</a:t>
            </a:r>
            <a:r>
              <a:rPr lang="fr-FR" dirty="0"/>
              <a:t> : trois </a:t>
            </a:r>
            <a:r>
              <a:rPr lang="fr-FR" dirty="0" err="1"/>
              <a:t>layers</a:t>
            </a:r>
            <a:r>
              <a:rPr lang="fr-FR" dirty="0"/>
              <a:t>, une additionnelle par niveau d’ouverture de la porte</a:t>
            </a:r>
          </a:p>
          <a:p>
            <a:r>
              <a:rPr lang="fr-FR" dirty="0" err="1"/>
              <a:t>ZoneOneLoop</a:t>
            </a:r>
            <a:r>
              <a:rPr lang="fr-FR" dirty="0"/>
              <a:t> : </a:t>
            </a:r>
            <a:r>
              <a:rPr lang="fr-FR" dirty="0" err="1"/>
              <a:t>layers</a:t>
            </a:r>
            <a:r>
              <a:rPr lang="fr-FR" dirty="0"/>
              <a:t> qui changent au fur et à mesure de l’avancement =&gt; jusqu’à la résolution au hub</a:t>
            </a:r>
          </a:p>
          <a:p>
            <a:r>
              <a:rPr lang="fr-FR" dirty="0" err="1"/>
              <a:t>ZoneTwoLoop</a:t>
            </a:r>
            <a:r>
              <a:rPr lang="fr-FR" dirty="0"/>
              <a:t> : </a:t>
            </a:r>
            <a:r>
              <a:rPr lang="fr-FR" dirty="0" err="1"/>
              <a:t>layers</a:t>
            </a:r>
            <a:r>
              <a:rPr lang="fr-FR" dirty="0"/>
              <a:t> qui s’ajoutent au fur et à mesure de l’avancement =&gt; jusqu’à la résolution au hub</a:t>
            </a:r>
          </a:p>
          <a:p>
            <a:endParaRPr lang="fr-FR" dirty="0"/>
          </a:p>
        </p:txBody>
      </p:sp>
      <p:sp>
        <p:nvSpPr>
          <p:cNvPr id="4" name="Espace réservé du contenu 3">
            <a:extLst>
              <a:ext uri="{FF2B5EF4-FFF2-40B4-BE49-F238E27FC236}">
                <a16:creationId xmlns:a16="http://schemas.microsoft.com/office/drawing/2014/main" id="{F7110052-1204-C943-BB79-7A6A918463E3}"/>
              </a:ext>
            </a:extLst>
          </p:cNvPr>
          <p:cNvSpPr>
            <a:spLocks noGrp="1"/>
          </p:cNvSpPr>
          <p:nvPr>
            <p:ph sz="half" idx="2"/>
          </p:nvPr>
        </p:nvSpPr>
        <p:spPr/>
        <p:txBody>
          <a:bodyPr>
            <a:normAutofit fontScale="85000" lnSpcReduction="20000"/>
          </a:bodyPr>
          <a:lstStyle/>
          <a:p>
            <a:pPr marL="0" indent="0" algn="ctr">
              <a:buNone/>
            </a:pPr>
            <a:r>
              <a:rPr lang="fr-FR" b="1" dirty="0"/>
              <a:t>Combat de boss :</a:t>
            </a:r>
          </a:p>
          <a:p>
            <a:r>
              <a:rPr lang="fr-FR" dirty="0"/>
              <a:t>Intégration verticale : nouvelles couches à chaque nouvelle vague. Chaque défaite du boss est un </a:t>
            </a:r>
            <a:r>
              <a:rPr lang="fr-FR" dirty="0" err="1"/>
              <a:t>stinger</a:t>
            </a:r>
            <a:r>
              <a:rPr lang="fr-FR" dirty="0"/>
              <a:t> qui brise le rythme, avant de relancer la boucle (</a:t>
            </a:r>
            <a:r>
              <a:rPr lang="fr-FR" dirty="0" err="1"/>
              <a:t>inté</a:t>
            </a:r>
            <a:r>
              <a:rPr lang="fr-FR" dirty="0"/>
              <a:t> horizontale) avec une piste supplémentaire, jusqu’au </a:t>
            </a:r>
            <a:r>
              <a:rPr lang="fr-FR" dirty="0" err="1"/>
              <a:t>stinger</a:t>
            </a:r>
            <a:r>
              <a:rPr lang="fr-FR" dirty="0"/>
              <a:t> de défaite finale qui devient un jingle de victoire, avant de finir sur une ambiance calme</a:t>
            </a:r>
          </a:p>
          <a:p>
            <a:endParaRPr lang="fr-FR" dirty="0"/>
          </a:p>
        </p:txBody>
      </p:sp>
    </p:spTree>
    <p:extLst>
      <p:ext uri="{BB962C8B-B14F-4D97-AF65-F5344CB8AC3E}">
        <p14:creationId xmlns:p14="http://schemas.microsoft.com/office/powerpoint/2010/main" val="1632416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AEB3A8-7A5E-2D42-80BD-320B816BE5D1}"/>
              </a:ext>
            </a:extLst>
          </p:cNvPr>
          <p:cNvSpPr>
            <a:spLocks noGrp="1"/>
          </p:cNvSpPr>
          <p:nvPr>
            <p:ph type="title"/>
          </p:nvPr>
        </p:nvSpPr>
        <p:spPr/>
        <p:txBody>
          <a:bodyPr/>
          <a:lstStyle/>
          <a:p>
            <a:r>
              <a:rPr lang="fr-FR" dirty="0"/>
              <a:t>Le binaural </a:t>
            </a:r>
          </a:p>
        </p:txBody>
      </p:sp>
      <p:sp>
        <p:nvSpPr>
          <p:cNvPr id="3" name="Espace réservé du contenu 2">
            <a:extLst>
              <a:ext uri="{FF2B5EF4-FFF2-40B4-BE49-F238E27FC236}">
                <a16:creationId xmlns:a16="http://schemas.microsoft.com/office/drawing/2014/main" id="{7B11D44C-43D9-2743-9741-87A8C7E9B076}"/>
              </a:ext>
            </a:extLst>
          </p:cNvPr>
          <p:cNvSpPr>
            <a:spLocks noGrp="1"/>
          </p:cNvSpPr>
          <p:nvPr>
            <p:ph idx="1"/>
          </p:nvPr>
        </p:nvSpPr>
        <p:spPr/>
        <p:txBody>
          <a:bodyPr/>
          <a:lstStyle/>
          <a:p>
            <a:pPr algn="just"/>
            <a:r>
              <a:rPr lang="fr-FR" dirty="0"/>
              <a:t>La binaural permettra une immersion plus grande dans l’univers ainsi qu’une meilleure lisibilité de la verticalité du jeu en permettant de localiser précisément les sources sonores</a:t>
            </a:r>
          </a:p>
          <a:p>
            <a:pPr algn="just"/>
            <a:r>
              <a:rPr lang="fr-FR" dirty="0"/>
              <a:t>Utilisation du plugin résonnance audio dans Fmod </a:t>
            </a:r>
          </a:p>
        </p:txBody>
      </p:sp>
    </p:spTree>
    <p:extLst>
      <p:ext uri="{BB962C8B-B14F-4D97-AF65-F5344CB8AC3E}">
        <p14:creationId xmlns:p14="http://schemas.microsoft.com/office/powerpoint/2010/main" val="1289332962"/>
      </p:ext>
    </p:extLst>
  </p:cSld>
  <p:clrMapOvr>
    <a:masterClrMapping/>
  </p:clrMapOvr>
</p:sld>
</file>

<file path=ppt/theme/theme1.xml><?xml version="1.0" encoding="utf-8"?>
<a:theme xmlns:a="http://schemas.openxmlformats.org/drawingml/2006/main" name="Colis">
  <a:themeElements>
    <a:clrScheme name="Colis">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Colis">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olis">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{DEF0F5A0-A921-CB4C-AEC6-FC8C4720BC81}tf10001120</Template>
  <TotalTime>2080</TotalTime>
  <Words>588</Words>
  <Application>Microsoft Macintosh PowerPoint</Application>
  <PresentationFormat>Grand écran</PresentationFormat>
  <Paragraphs>50</Paragraphs>
  <Slides>10</Slides>
  <Notes>1</Notes>
  <HiddenSlides>0</HiddenSlides>
  <MMClips>4</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10</vt:i4>
      </vt:variant>
    </vt:vector>
  </HeadingPairs>
  <TitlesOfParts>
    <vt:vector size="15" baseType="lpstr">
      <vt:lpstr>Arial</vt:lpstr>
      <vt:lpstr>Calibri</vt:lpstr>
      <vt:lpstr>Gill Sans MT</vt:lpstr>
      <vt:lpstr>Wingdings</vt:lpstr>
      <vt:lpstr>Colis</vt:lpstr>
      <vt:lpstr>Recherche Design: Explorer </vt:lpstr>
      <vt:lpstr>Présentation de l’équipe</vt:lpstr>
      <vt:lpstr>Contexte scénaristique </vt:lpstr>
      <vt:lpstr>Stratégies de design</vt:lpstr>
      <vt:lpstr>Références</vt:lpstr>
      <vt:lpstr>Event list</vt:lpstr>
      <vt:lpstr>Intégration de la voix</vt:lpstr>
      <vt:lpstr>Intégration musicale</vt:lpstr>
      <vt:lpstr>Le binaural </vt:lpstr>
      <vt:lpstr>Difficultés prévues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Recherche Design: Explorer </dc:title>
  <dc:creator>Antoine BLANC</dc:creator>
  <cp:lastModifiedBy>Antoine BLANC</cp:lastModifiedBy>
  <cp:revision>14</cp:revision>
  <dcterms:created xsi:type="dcterms:W3CDTF">2023-04-01T16:04:18Z</dcterms:created>
  <dcterms:modified xsi:type="dcterms:W3CDTF">2023-04-04T07:52:08Z</dcterms:modified>
</cp:coreProperties>
</file>

<file path=docProps/thumbnail.jpeg>
</file>